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9" r:id="rId5"/>
    <p:sldId id="258" r:id="rId6"/>
    <p:sldId id="274" r:id="rId7"/>
    <p:sldId id="275" r:id="rId8"/>
    <p:sldId id="276" r:id="rId9"/>
    <p:sldId id="278" r:id="rId10"/>
    <p:sldId id="277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Klicken Sie, um das Format der Notizen zu bearbeiten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&lt;Kopfzeile&gt;</a:t>
            </a:r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&lt;Datum/Uhrzeit&gt;</a:t>
            </a:r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&lt;Fußzeile&gt;</a:t>
            </a:r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3FFDB63-4AA6-4F08-BDFB-9F31CF238698}" type="slidenum">
              <a:rPr lang="en-US" sz="1400">
                <a:latin typeface="Times New Roman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08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CF1289B-4CAD-41A1-A688-327B12388DDF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08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8A31C73-6887-477C-A051-E4D9CD803767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08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EDEC0C-9406-4A28-BAB9-32C51A8CAEB7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Grafik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Grafik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4440" cy="628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Grafik 7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Grafik 7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4440" cy="628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Siebente Gliederungsebene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31120" y="243720"/>
            <a:ext cx="11723400" cy="63766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44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Klicken Sie, um das Format des Titeltextes zu bearbeiten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Siebente Gliederungsebene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011680" y="451440"/>
            <a:ext cx="8594640" cy="2770200"/>
          </a:xfrm>
          <a:prstGeom prst="rect">
            <a:avLst/>
          </a:prstGeom>
          <a:noFill/>
          <a:ln>
            <a:noFill/>
          </a:ln>
        </p:spPr>
        <p:txBody>
          <a:bodyPr lIns="72000" tIns="45000" rIns="90000" bIns="45000"/>
          <a:lstStyle/>
          <a:p>
            <a:pPr>
              <a:lnSpc>
                <a:spcPct val="100000"/>
              </a:lnSpc>
            </a:pPr>
            <a:r>
              <a:rPr lang="en-US" sz="8800" b="1">
                <a:solidFill>
                  <a:srgbClr val="004A9A"/>
                </a:solidFill>
                <a:latin typeface="Century Gothic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en-US" sz="8800" b="1">
                <a:solidFill>
                  <a:srgbClr val="004A9A"/>
                </a:solidFill>
                <a:latin typeface="Century Gothic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5" name="Grafik 2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1983600"/>
            <a:ext cx="3115440" cy="4474440"/>
          </a:xfrm>
          <a:prstGeom prst="rect">
            <a:avLst/>
          </a:prstGeom>
          <a:ln>
            <a:noFill/>
          </a:ln>
        </p:spPr>
      </p:pic>
      <p:sp>
        <p:nvSpPr>
          <p:cNvPr id="116" name="TextShape 2"/>
          <p:cNvSpPr txBox="1"/>
          <p:nvPr/>
        </p:nvSpPr>
        <p:spPr>
          <a:xfrm>
            <a:off x="4714920" y="794880"/>
            <a:ext cx="5303520" cy="942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6000" b="1">
                <a:solidFill>
                  <a:srgbClr val="4700B8"/>
                </a:solidFill>
                <a:latin typeface="Arial"/>
              </a:rPr>
              <a:t>Welcome!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65080" y="636480"/>
            <a:ext cx="7619040" cy="142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004A9A"/>
                </a:solidFill>
                <a:latin typeface="HelveticaNeue-Black"/>
              </a:rPr>
              <a:t>Thank you for your attention</a:t>
            </a:r>
            <a:endParaRPr/>
          </a:p>
        </p:txBody>
      </p:sp>
      <p:pic>
        <p:nvPicPr>
          <p:cNvPr id="20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23920" y="1635840"/>
            <a:ext cx="1866960" cy="26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39720" y="-274320"/>
            <a:ext cx="9784440" cy="484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Corbel"/>
              </a:rPr>
              <a:t>           </a:t>
            </a:r>
            <a:endParaRPr sz="36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>
              <a:lnSpc>
                <a:spcPct val="100000"/>
              </a:lnSpc>
            </a:pPr>
            <a:endParaRPr sz="36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highlight>
                  <a:srgbClr val="000000"/>
                </a:highlight>
                <a:latin typeface="Corbel"/>
              </a:rPr>
              <a:t> </a:t>
            </a:r>
            <a:endParaRPr dirty="0">
              <a:highlight>
                <a:srgbClr val="000000"/>
              </a:highlight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18" name="Grafik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9960" y="424440"/>
            <a:ext cx="963360" cy="13838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85CB782-B665-4C12-AD1D-7DA2E687C4E9}" type="slidenum">
              <a:rPr lang="en-US" sz="1200">
                <a:solidFill>
                  <a:srgbClr val="A6B727"/>
                </a:solidFill>
                <a:latin typeface="Corbel"/>
              </a:rPr>
              <a:t>2</a:t>
            </a:fld>
            <a:endParaRPr/>
          </a:p>
        </p:txBody>
      </p:sp>
      <p:pic>
        <p:nvPicPr>
          <p:cNvPr id="120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86594" y="426600"/>
            <a:ext cx="5243040" cy="5797080"/>
          </a:xfrm>
          <a:prstGeom prst="rect">
            <a:avLst/>
          </a:prstGeom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9807DA-F111-49F6-BD03-7941C60152FE}"/>
              </a:ext>
            </a:extLst>
          </p:cNvPr>
          <p:cNvSpPr txBox="1"/>
          <p:nvPr/>
        </p:nvSpPr>
        <p:spPr>
          <a:xfrm>
            <a:off x="583920" y="42444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Location</a:t>
            </a:r>
          </a:p>
          <a:p>
            <a:r>
              <a:rPr lang="en-US" dirty="0">
                <a:highlight>
                  <a:srgbClr val="C0C0C0"/>
                </a:highlight>
              </a:rPr>
              <a:t>Country: </a:t>
            </a:r>
          </a:p>
          <a:p>
            <a:r>
              <a:rPr lang="en-US" dirty="0">
                <a:highlight>
                  <a:srgbClr val="C0C0C0"/>
                </a:highlight>
              </a:rPr>
              <a:t>Germany</a:t>
            </a:r>
          </a:p>
          <a:p>
            <a:r>
              <a:rPr lang="en-US" dirty="0">
                <a:highlight>
                  <a:srgbClr val="C0C0C0"/>
                </a:highlight>
              </a:rPr>
              <a:t>Federal Land:              </a:t>
            </a:r>
          </a:p>
          <a:p>
            <a:r>
              <a:rPr lang="en-US" dirty="0">
                <a:highlight>
                  <a:srgbClr val="C0C0C0"/>
                </a:highlight>
              </a:rPr>
              <a:t>Niedersachsen</a:t>
            </a:r>
          </a:p>
          <a:p>
            <a:r>
              <a:rPr lang="en-US" dirty="0">
                <a:highlight>
                  <a:srgbClr val="C0C0C0"/>
                </a:highlight>
              </a:rPr>
              <a:t>(Lower Saxony) </a:t>
            </a:r>
          </a:p>
          <a:p>
            <a:r>
              <a:rPr lang="en-US" dirty="0">
                <a:highlight>
                  <a:srgbClr val="C0C0C0"/>
                </a:highlight>
              </a:rPr>
              <a:t>City:</a:t>
            </a:r>
          </a:p>
          <a:p>
            <a:r>
              <a:rPr lang="en-US" dirty="0" err="1">
                <a:highlight>
                  <a:srgbClr val="C0C0C0"/>
                </a:highlight>
              </a:rPr>
              <a:t>Nienburg</a:t>
            </a:r>
            <a:r>
              <a:rPr lang="en-US" dirty="0">
                <a:highlight>
                  <a:srgbClr val="C0C0C0"/>
                </a:highlight>
              </a:rPr>
              <a:t>(Weser)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43000" y="609480"/>
            <a:ext cx="9874440" cy="531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D5CEBC-B0DD-489F-9202-0CB71D95E3C4}" type="slidenum">
              <a:rPr lang="en-US" sz="1200">
                <a:solidFill>
                  <a:srgbClr val="A6B727"/>
                </a:solidFill>
                <a:latin typeface="Corbel"/>
              </a:rPr>
              <a:t>3</a:t>
            </a:fld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917DC5-DD64-4A3E-883C-F5E96B8F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213" y="853144"/>
            <a:ext cx="3969863" cy="55558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CC4719-2A2C-4C4A-9ACA-C8BFF647F16C}"/>
              </a:ext>
            </a:extLst>
          </p:cNvPr>
          <p:cNvSpPr txBox="1"/>
          <p:nvPr/>
        </p:nvSpPr>
        <p:spPr>
          <a:xfrm>
            <a:off x="4407876" y="1098510"/>
            <a:ext cx="6096000" cy="6654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Founded 1027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Since 1992  g GMBH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90 members of staff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10.000 participants per year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240 cooperation companies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25 partner countries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250 seminars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9000 m² total area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 comfortable guesthouses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20 years of international experience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D6CFA7-1218-463D-957C-F639B1C1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191" y="245484"/>
            <a:ext cx="963251" cy="138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215800" y="534600"/>
            <a:ext cx="7771320" cy="114192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rgbClr val="004A9A"/>
                </a:solidFill>
                <a:latin typeface="Corbel"/>
              </a:rPr>
              <a:t>DEULA - Nienburg Ltd.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5626080" y="3508920"/>
            <a:ext cx="3067920" cy="566280"/>
          </a:xfrm>
          <a:prstGeom prst="rect">
            <a:avLst/>
          </a:prstGeom>
          <a:noFill/>
          <a:ln w="19080">
            <a:solidFill>
              <a:srgbClr val="84921F"/>
            </a:solidFill>
            <a:round/>
          </a:ln>
        </p:spPr>
      </p:sp>
      <p:sp>
        <p:nvSpPr>
          <p:cNvPr id="123" name="CustomShape 3"/>
          <p:cNvSpPr/>
          <p:nvPr/>
        </p:nvSpPr>
        <p:spPr>
          <a:xfrm>
            <a:off x="5626080" y="3508920"/>
            <a:ext cx="367200" cy="558720"/>
          </a:xfrm>
          <a:prstGeom prst="rect">
            <a:avLst/>
          </a:prstGeom>
          <a:noFill/>
          <a:ln w="19080">
            <a:solidFill>
              <a:srgbClr val="84921F"/>
            </a:solidFill>
            <a:round/>
          </a:ln>
        </p:spPr>
      </p:sp>
      <p:sp>
        <p:nvSpPr>
          <p:cNvPr id="124" name="CustomShape 4"/>
          <p:cNvSpPr/>
          <p:nvPr/>
        </p:nvSpPr>
        <p:spPr>
          <a:xfrm>
            <a:off x="2878920" y="3508920"/>
            <a:ext cx="2745720" cy="566280"/>
          </a:xfrm>
          <a:prstGeom prst="rect">
            <a:avLst/>
          </a:prstGeom>
          <a:noFill/>
          <a:ln w="19080">
            <a:solidFill>
              <a:srgbClr val="84921F"/>
            </a:solidFill>
            <a:round/>
          </a:ln>
        </p:spPr>
      </p:sp>
      <p:sp>
        <p:nvSpPr>
          <p:cNvPr id="125" name="CustomShape 5"/>
          <p:cNvSpPr/>
          <p:nvPr/>
        </p:nvSpPr>
        <p:spPr>
          <a:xfrm>
            <a:off x="4402440" y="2269800"/>
            <a:ext cx="2446200" cy="1238040"/>
          </a:xfrm>
          <a:prstGeom prst="roundRect">
            <a:avLst>
              <a:gd name="adj" fmla="val 10000"/>
            </a:avLst>
          </a:prstGeom>
          <a:solidFill>
            <a:srgbClr val="A6B727"/>
          </a:solidFill>
          <a:ln w="19080">
            <a:solidFill>
              <a:srgbClr val="FFFFFF"/>
            </a:solidFill>
            <a:round/>
          </a:ln>
        </p:spPr>
      </p:sp>
      <p:sp>
        <p:nvSpPr>
          <p:cNvPr id="126" name="CustomShape 6"/>
          <p:cNvSpPr/>
          <p:nvPr/>
        </p:nvSpPr>
        <p:spPr>
          <a:xfrm>
            <a:off x="4619160" y="2475720"/>
            <a:ext cx="2446200" cy="123804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80">
            <a:solidFill>
              <a:srgbClr val="A6B727"/>
            </a:solidFill>
            <a:round/>
          </a:ln>
        </p:spPr>
        <p:txBody>
          <a:bodyPr lIns="79920" tIns="116280" rIns="79920" bIns="11628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/>
              </a:rPr>
              <a:t>Shareholders</a:t>
            </a:r>
            <a:endParaRPr/>
          </a:p>
        </p:txBody>
      </p:sp>
      <p:sp>
        <p:nvSpPr>
          <p:cNvPr id="127" name="CustomShape 7"/>
          <p:cNvSpPr/>
          <p:nvPr/>
        </p:nvSpPr>
        <p:spPr>
          <a:xfrm>
            <a:off x="1581120" y="4076280"/>
            <a:ext cx="2594520" cy="1238040"/>
          </a:xfrm>
          <a:prstGeom prst="roundRect">
            <a:avLst>
              <a:gd name="adj" fmla="val 10000"/>
            </a:avLst>
          </a:prstGeom>
          <a:solidFill>
            <a:srgbClr val="A6B727"/>
          </a:solidFill>
          <a:ln w="19080">
            <a:solidFill>
              <a:srgbClr val="FFFFFF"/>
            </a:solidFill>
            <a:round/>
          </a:ln>
        </p:spPr>
      </p:sp>
      <p:sp>
        <p:nvSpPr>
          <p:cNvPr id="128" name="CustomShape 8"/>
          <p:cNvSpPr/>
          <p:nvPr/>
        </p:nvSpPr>
        <p:spPr>
          <a:xfrm>
            <a:off x="1798200" y="4282200"/>
            <a:ext cx="2594520" cy="123804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80">
            <a:solidFill>
              <a:srgbClr val="A6B727"/>
            </a:solidFill>
            <a:round/>
          </a:ln>
        </p:spPr>
        <p:txBody>
          <a:bodyPr lIns="79920" tIns="116280" rIns="79920" bIns="11628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/>
              </a:rPr>
              <a:t>Chamber of Agriculture of Lower Saxony 60 %</a:t>
            </a:r>
            <a:endParaRPr/>
          </a:p>
        </p:txBody>
      </p:sp>
      <p:sp>
        <p:nvSpPr>
          <p:cNvPr id="129" name="CustomShape 9"/>
          <p:cNvSpPr/>
          <p:nvPr/>
        </p:nvSpPr>
        <p:spPr>
          <a:xfrm>
            <a:off x="4656600" y="4068720"/>
            <a:ext cx="2674080" cy="1238040"/>
          </a:xfrm>
          <a:prstGeom prst="roundRect">
            <a:avLst>
              <a:gd name="adj" fmla="val 10000"/>
            </a:avLst>
          </a:prstGeom>
          <a:blipFill>
            <a:blip r:embed="rId3"/>
            <a:stretch>
              <a:fillRect/>
            </a:stretch>
          </a:blipFill>
          <a:ln w="19080">
            <a:solidFill>
              <a:srgbClr val="FFFFFF"/>
            </a:solidFill>
            <a:round/>
          </a:ln>
        </p:spPr>
      </p:sp>
      <p:sp>
        <p:nvSpPr>
          <p:cNvPr id="130" name="CustomShape 10"/>
          <p:cNvSpPr/>
          <p:nvPr/>
        </p:nvSpPr>
        <p:spPr>
          <a:xfrm>
            <a:off x="4873680" y="4274640"/>
            <a:ext cx="2674080" cy="123804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80">
            <a:solidFill>
              <a:srgbClr val="A6B727"/>
            </a:solidFill>
            <a:round/>
          </a:ln>
        </p:spPr>
        <p:txBody>
          <a:bodyPr lIns="79920" tIns="116280" rIns="79920" bIns="11628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/>
              </a:rPr>
              <a:t>Nienburg District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/>
              </a:rPr>
              <a:t>25 %</a:t>
            </a:r>
            <a:endParaRPr/>
          </a:p>
        </p:txBody>
      </p:sp>
      <p:sp>
        <p:nvSpPr>
          <p:cNvPr id="131" name="CustomShape 11"/>
          <p:cNvSpPr/>
          <p:nvPr/>
        </p:nvSpPr>
        <p:spPr>
          <a:xfrm>
            <a:off x="7719480" y="4076280"/>
            <a:ext cx="1950120" cy="1238040"/>
          </a:xfrm>
          <a:prstGeom prst="roundRect">
            <a:avLst>
              <a:gd name="adj" fmla="val 10000"/>
            </a:avLst>
          </a:prstGeom>
          <a:solidFill>
            <a:srgbClr val="A6B727"/>
          </a:solidFill>
          <a:ln w="19080">
            <a:solidFill>
              <a:srgbClr val="FFFFFF"/>
            </a:solidFill>
            <a:round/>
          </a:ln>
        </p:spPr>
      </p:sp>
      <p:sp>
        <p:nvSpPr>
          <p:cNvPr id="132" name="CustomShape 12"/>
          <p:cNvSpPr/>
          <p:nvPr/>
        </p:nvSpPr>
        <p:spPr>
          <a:xfrm>
            <a:off x="7936200" y="4282200"/>
            <a:ext cx="1950120" cy="123804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80">
            <a:solidFill>
              <a:srgbClr val="A6B727"/>
            </a:solidFill>
            <a:round/>
          </a:ln>
        </p:spPr>
        <p:txBody>
          <a:bodyPr lIns="79920" tIns="116280" rIns="79920" bIns="116280" anchor="ctr"/>
          <a:lstStyle/>
          <a:p>
            <a:pPr algn="ctr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/>
              </a:rPr>
              <a:t>GaLaBau                               15%</a:t>
            </a:r>
            <a:endParaRPr/>
          </a:p>
        </p:txBody>
      </p:sp>
      <p:pic>
        <p:nvPicPr>
          <p:cNvPr id="133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804680" y="413640"/>
            <a:ext cx="963360" cy="1383840"/>
          </a:xfrm>
          <a:prstGeom prst="rect">
            <a:avLst/>
          </a:prstGeom>
          <a:ln>
            <a:noFill/>
          </a:ln>
        </p:spPr>
      </p:pic>
      <p:sp>
        <p:nvSpPr>
          <p:cNvPr id="134" name="CustomShape 13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960F637-3375-4832-B54D-7D28DB1CDC76}" type="slidenum">
              <a:rPr lang="en-US" sz="1200">
                <a:solidFill>
                  <a:srgbClr val="A6B727"/>
                </a:solidFill>
                <a:latin typeface="Corbel"/>
              </a:r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43000" y="609480"/>
            <a:ext cx="9874440" cy="531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D5CEBC-B0DD-489F-9202-0CB71D95E3C4}" type="slidenum">
              <a:rPr lang="en-US" sz="1200">
                <a:solidFill>
                  <a:srgbClr val="A6B727"/>
                </a:solidFill>
                <a:latin typeface="Corbel"/>
              </a:rPr>
              <a:t>5</a:t>
            </a:fld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AA273B-20FA-4324-AEEE-02073022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93" y="438653"/>
            <a:ext cx="9285013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1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43000" y="609480"/>
            <a:ext cx="9874440" cy="531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D5CEBC-B0DD-489F-9202-0CB71D95E3C4}" type="slidenum">
              <a:rPr lang="en-US" sz="1200">
                <a:solidFill>
                  <a:srgbClr val="A6B727"/>
                </a:solidFill>
                <a:latin typeface="Corbel"/>
              </a:rPr>
              <a:t>6</a:t>
            </a:fld>
            <a:endParaRPr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4CDFE9-A1B8-4DA0-B223-3FD5EE44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57" y="88102"/>
            <a:ext cx="8279086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285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43000" y="609480"/>
            <a:ext cx="9874440" cy="531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D5CEBC-B0DD-489F-9202-0CB71D95E3C4}" type="slidenum">
              <a:rPr lang="en-US" sz="1200">
                <a:solidFill>
                  <a:srgbClr val="A6B727"/>
                </a:solidFill>
                <a:latin typeface="Corbel"/>
              </a:rPr>
              <a:t>7</a:t>
            </a:fld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760380-6C50-4D57-A0BF-19794C9F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93" y="267950"/>
            <a:ext cx="3840813" cy="63221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ADD3CC-8EFE-4F08-A2A4-A3CF2B58EBD9}"/>
              </a:ext>
            </a:extLst>
          </p:cNvPr>
          <p:cNvSpPr txBox="1"/>
          <p:nvPr/>
        </p:nvSpPr>
        <p:spPr>
          <a:xfrm>
            <a:off x="4443046" y="597559"/>
            <a:ext cx="29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whom</a:t>
            </a:r>
            <a:r>
              <a:rPr lang="de-DE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35782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43000" y="609480"/>
            <a:ext cx="9874440" cy="531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D5CEBC-B0DD-489F-9202-0CB71D95E3C4}" type="slidenum">
              <a:rPr lang="en-US" sz="1200">
                <a:solidFill>
                  <a:srgbClr val="A6B727"/>
                </a:solidFill>
                <a:latin typeface="Corbel"/>
              </a:rPr>
              <a:t>8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F477AB-6FFB-4B0A-9DCB-135D14658ABA}"/>
              </a:ext>
            </a:extLst>
          </p:cNvPr>
          <p:cNvSpPr txBox="1"/>
          <p:nvPr/>
        </p:nvSpPr>
        <p:spPr>
          <a:xfrm>
            <a:off x="3309642" y="3342011"/>
            <a:ext cx="56644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https://e-learning.deula-nienburg.de/ilias.php?sc2Page=9&amp;sc2ctrl=SimpleCms2__Module__Core__Controller__PageController&amp;sc2action=show&amp;cmdClass=ilsimplecms2routinggui&amp;cmdNode=n8:x0&amp;baseClass=ilobjplugindispatchgui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C6A54F-A018-4254-9903-5B965143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92" y="760506"/>
            <a:ext cx="5663675" cy="11034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45915B5-6E3C-4A44-9EB2-5F1C568C6095}"/>
              </a:ext>
            </a:extLst>
          </p:cNvPr>
          <p:cNvSpPr txBox="1"/>
          <p:nvPr/>
        </p:nvSpPr>
        <p:spPr>
          <a:xfrm>
            <a:off x="3309642" y="1081409"/>
            <a:ext cx="5803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Why</a:t>
            </a:r>
            <a:r>
              <a:rPr lang="de-DE" sz="2400" b="1" dirty="0"/>
              <a:t> do </a:t>
            </a: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participate</a:t>
            </a:r>
            <a:r>
              <a:rPr lang="de-DE" sz="2400" b="1" dirty="0"/>
              <a:t> in </a:t>
            </a:r>
            <a:r>
              <a:rPr lang="de-DE" sz="2400" b="1" dirty="0" err="1"/>
              <a:t>this</a:t>
            </a:r>
            <a:r>
              <a:rPr lang="de-DE" sz="2400" b="1" dirty="0"/>
              <a:t> </a:t>
            </a:r>
            <a:r>
              <a:rPr lang="de-DE" sz="2400" b="1" dirty="0" err="1"/>
              <a:t>project</a:t>
            </a:r>
            <a:r>
              <a:rPr lang="de-DE" sz="24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475759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43000" y="609480"/>
            <a:ext cx="9874440" cy="5311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9329400" y="6223680"/>
            <a:ext cx="17049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D5CEBC-B0DD-489F-9202-0CB71D95E3C4}" type="slidenum">
              <a:rPr lang="en-US" sz="1200">
                <a:solidFill>
                  <a:srgbClr val="A6B727"/>
                </a:solidFill>
                <a:latin typeface="Corbel"/>
              </a:rPr>
              <a:t>9</a:t>
            </a:fld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E68A7-FB4E-41BD-84C6-BC9D590B4D1F}"/>
              </a:ext>
            </a:extLst>
          </p:cNvPr>
          <p:cNvSpPr txBox="1"/>
          <p:nvPr/>
        </p:nvSpPr>
        <p:spPr>
          <a:xfrm>
            <a:off x="3727938" y="2602523"/>
            <a:ext cx="5064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https://data.deula-nienburg.de/deula.mp4</a:t>
            </a:r>
          </a:p>
        </p:txBody>
      </p:sp>
    </p:spTree>
    <p:extLst>
      <p:ext uri="{BB962C8B-B14F-4D97-AF65-F5344CB8AC3E}">
        <p14:creationId xmlns:p14="http://schemas.microsoft.com/office/powerpoint/2010/main" val="39274911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Breitbild</PresentationFormat>
  <Paragraphs>56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Century Gothic</vt:lpstr>
      <vt:lpstr>Corbel</vt:lpstr>
      <vt:lpstr>HelveticaNeue-Black</vt:lpstr>
      <vt:lpstr>StarSymbol</vt:lpstr>
      <vt:lpstr>Times New Roman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 Reimer</dc:creator>
  <cp:lastModifiedBy>Heide Reimer</cp:lastModifiedBy>
  <cp:revision>5</cp:revision>
  <dcterms:modified xsi:type="dcterms:W3CDTF">2021-12-01T12:51:20Z</dcterms:modified>
</cp:coreProperties>
</file>